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10060</TotalTime>
  <Words>5985</Words>
  <Application>Microsoft Office PowerPoint</Application>
  <PresentationFormat>On-screen Show (4:3)</PresentationFormat>
  <Paragraphs>1150</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438</cp:revision>
  <cp:lastPrinted>2010-06-15T20:49:49Z</cp:lastPrinted>
  <dcterms:created xsi:type="dcterms:W3CDTF">2015-08-09T14:46:48Z</dcterms:created>
  <dcterms:modified xsi:type="dcterms:W3CDTF">2017-07-18T19:37:10Z</dcterms:modified>
  <cp:category/>
</cp:coreProperties>
</file>